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32918400" cy="16459200"/>
  <p:notesSz cx="6858000" cy="9144000"/>
  <p:defaultTextStyle>
    <a:defPPr>
      <a:defRPr lang="en-US"/>
    </a:defPPr>
    <a:lvl1pPr marL="0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1pPr>
    <a:lvl2pPr marL="1410782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2pPr>
    <a:lvl3pPr marL="2821564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3pPr>
    <a:lvl4pPr marL="4232346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4pPr>
    <a:lvl5pPr marL="5643128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5pPr>
    <a:lvl6pPr marL="7053910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6pPr>
    <a:lvl7pPr marL="8464692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7pPr>
    <a:lvl8pPr marL="9875474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8pPr>
    <a:lvl9pPr marL="11286256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CC"/>
    <a:srgbClr val="3366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0" d="100"/>
          <a:sy n="30" d="100"/>
        </p:scale>
        <p:origin x="-156" y="-450"/>
      </p:cViewPr>
      <p:guideLst>
        <p:guide orient="horz" pos="5184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9601200" y="0"/>
            <a:ext cx="23317200" cy="164592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82156" tIns="141078" rIns="282156" bIns="14107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1371600" y="8229600"/>
            <a:ext cx="164592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282156" tIns="141078" rIns="282156" bIns="141078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12120725" y="1280160"/>
            <a:ext cx="18379440" cy="6883603"/>
          </a:xfrm>
        </p:spPr>
        <p:txBody>
          <a:bodyPr lIns="141078" tIns="0" rIns="141078">
            <a:noAutofit/>
          </a:bodyPr>
          <a:lstStyle>
            <a:lvl1pPr algn="r">
              <a:defRPr sz="13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12075991" y="8495674"/>
            <a:ext cx="18413201" cy="2642995"/>
          </a:xfrm>
        </p:spPr>
        <p:txBody>
          <a:bodyPr lIns="141078" tIns="0" rIns="141078" bIns="0"/>
          <a:lstStyle>
            <a:lvl1pPr marL="0" indent="0" algn="r">
              <a:buNone/>
              <a:defRPr sz="6800">
                <a:solidFill>
                  <a:srgbClr val="FFFFFF"/>
                </a:solidFill>
                <a:effectLst/>
              </a:defRPr>
            </a:lvl1pPr>
            <a:lvl2pPr marL="1410782" indent="0" algn="ctr">
              <a:buNone/>
            </a:lvl2pPr>
            <a:lvl3pPr marL="2821564" indent="0" algn="ctr">
              <a:buNone/>
            </a:lvl3pPr>
            <a:lvl4pPr marL="4232346" indent="0" algn="ctr">
              <a:buNone/>
            </a:lvl4pPr>
            <a:lvl5pPr marL="5643128" indent="0" algn="ctr">
              <a:buNone/>
            </a:lvl5pPr>
            <a:lvl6pPr marL="7053910" indent="0" algn="ctr">
              <a:buNone/>
            </a:lvl6pPr>
            <a:lvl7pPr marL="8464692" indent="0" algn="ctr">
              <a:buNone/>
            </a:lvl7pPr>
            <a:lvl8pPr marL="9875474" indent="0" algn="ctr">
              <a:buNone/>
            </a:lvl8pPr>
            <a:lvl9pPr marL="11286256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21136407" y="15739070"/>
            <a:ext cx="7208870" cy="544565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D645F9D-46D6-4E4F-A861-1A183B504BA8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10149840" y="15739070"/>
            <a:ext cx="10539799" cy="54864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28371182" y="15734995"/>
            <a:ext cx="2118010" cy="54864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91520" y="659893"/>
            <a:ext cx="5486400" cy="14043660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920" y="659142"/>
            <a:ext cx="21671280" cy="140436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74138" y="15739070"/>
            <a:ext cx="7208870" cy="544565"/>
          </a:xfrm>
        </p:spPr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45920" y="15734995"/>
            <a:ext cx="13167360" cy="54864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516185" y="15727680"/>
            <a:ext cx="2118010" cy="54864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0" y="6772410"/>
            <a:ext cx="22519757" cy="3268980"/>
          </a:xfrm>
        </p:spPr>
        <p:txBody>
          <a:bodyPr tIns="0" anchor="t"/>
          <a:lstStyle>
            <a:lvl1pPr algn="r">
              <a:buNone/>
              <a:defRPr sz="13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0480" y="4572001"/>
            <a:ext cx="22519757" cy="1784417"/>
          </a:xfrm>
        </p:spPr>
        <p:txBody>
          <a:bodyPr anchor="b"/>
          <a:lstStyle>
            <a:lvl1pPr marL="0" indent="0" algn="r">
              <a:buNone/>
              <a:defRPr sz="6200">
                <a:solidFill>
                  <a:schemeClr val="tx1"/>
                </a:solidFill>
                <a:effectLst/>
              </a:defRPr>
            </a:lvl1pPr>
            <a:lvl2pPr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007257" y="15736344"/>
            <a:ext cx="7208870" cy="544565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645F9D-46D6-4E4F-A861-1A183B504BA8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7289" y="15736344"/>
            <a:ext cx="10424160" cy="54864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4242227" y="15732269"/>
            <a:ext cx="2118010" cy="548640"/>
          </a:xfrm>
        </p:spPr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768096"/>
            <a:ext cx="26071373" cy="27432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20" y="3840481"/>
            <a:ext cx="12673584" cy="10862311"/>
          </a:xfrm>
        </p:spPr>
        <p:txBody>
          <a:bodyPr anchor="t"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043709" y="3840481"/>
            <a:ext cx="12673584" cy="10862311"/>
          </a:xfrm>
        </p:spPr>
        <p:txBody>
          <a:bodyPr anchor="t"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768096"/>
            <a:ext cx="26071373" cy="27432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14081760"/>
            <a:ext cx="12673584" cy="109728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5600" b="1">
                <a:solidFill>
                  <a:schemeClr val="tx2"/>
                </a:solidFill>
                <a:effectLst/>
              </a:defRPr>
            </a:lvl1pPr>
            <a:lvl2pPr>
              <a:buNone/>
              <a:defRPr sz="6200" b="1"/>
            </a:lvl2pPr>
            <a:lvl3pPr>
              <a:buNone/>
              <a:defRPr sz="5600" b="1"/>
            </a:lvl3pPr>
            <a:lvl4pPr>
              <a:buNone/>
              <a:defRPr sz="4900" b="1"/>
            </a:lvl4pPr>
            <a:lvl5pPr>
              <a:buNone/>
              <a:defRPr sz="49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5043709" y="14081760"/>
            <a:ext cx="12673584" cy="109728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5600" b="1">
                <a:solidFill>
                  <a:schemeClr val="tx2"/>
                </a:solidFill>
                <a:effectLst/>
              </a:defRPr>
            </a:lvl1pPr>
            <a:lvl2pPr>
              <a:buNone/>
              <a:defRPr sz="6200" b="1"/>
            </a:lvl2pPr>
            <a:lvl3pPr>
              <a:buNone/>
              <a:defRPr sz="5600" b="1"/>
            </a:lvl3pPr>
            <a:lvl4pPr>
              <a:buNone/>
              <a:defRPr sz="4900" b="1"/>
            </a:lvl4pPr>
            <a:lvl5pPr>
              <a:buNone/>
              <a:defRPr sz="49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645920" y="4108416"/>
            <a:ext cx="12673584" cy="9875520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600"/>
            </a:lvl3pPr>
            <a:lvl4pPr>
              <a:defRPr sz="4900"/>
            </a:lvl4pPr>
            <a:lvl5pPr>
              <a:defRPr sz="49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043709" y="4108416"/>
            <a:ext cx="12673584" cy="9875520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600"/>
            </a:lvl3pPr>
            <a:lvl4pPr>
              <a:defRPr sz="4900"/>
            </a:lvl4pPr>
            <a:lvl5pPr>
              <a:defRPr sz="49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768096"/>
            <a:ext cx="26071373" cy="27432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645F9D-46D6-4E4F-A861-1A183B504BA8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548640"/>
            <a:ext cx="21232368" cy="2816352"/>
          </a:xfrm>
        </p:spPr>
        <p:txBody>
          <a:bodyPr wrap="square" anchor="b"/>
          <a:lstStyle>
            <a:lvl1pPr algn="l">
              <a:buNone/>
              <a:defRPr lang="en-US" sz="7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645920" y="3593798"/>
            <a:ext cx="21232368" cy="1446029"/>
          </a:xfrm>
        </p:spPr>
        <p:txBody>
          <a:bodyPr rot="0" spcFirstLastPara="0" vertOverflow="overflow" horzOverflow="overflow" vert="horz" wrap="square" lIns="141078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4300"/>
            </a:lvl1pPr>
            <a:lvl2pPr>
              <a:buNone/>
              <a:defRPr sz="3700"/>
            </a:lvl2pPr>
            <a:lvl3pPr>
              <a:buNone/>
              <a:defRPr sz="3100"/>
            </a:lvl3pPr>
            <a:lvl4pPr>
              <a:buNone/>
              <a:defRPr sz="2800"/>
            </a:lvl4pPr>
            <a:lvl5pPr>
              <a:buNone/>
              <a:defRPr sz="28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645920" y="5120640"/>
            <a:ext cx="26060400" cy="10492205"/>
          </a:xfrm>
        </p:spPr>
        <p:txBody>
          <a:bodyPr/>
          <a:lstStyle>
            <a:lvl1pPr>
              <a:defRPr sz="9900"/>
            </a:lvl1pPr>
            <a:lvl2pPr>
              <a:defRPr sz="8600"/>
            </a:lvl2pPr>
            <a:lvl3pPr>
              <a:defRPr sz="7400"/>
            </a:lvl3pPr>
            <a:lvl4pPr>
              <a:defRPr sz="6200"/>
            </a:lvl4pPr>
            <a:lvl5pPr>
              <a:defRPr sz="6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2152687" y="2411205"/>
            <a:ext cx="15550297" cy="10350175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2156" tIns="141078" rIns="282156" bIns="141078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2148144" y="2397160"/>
            <a:ext cx="15550297" cy="10350175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2156" tIns="141078" rIns="282156" bIns="141078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00753" y="2743200"/>
            <a:ext cx="12344400" cy="4937760"/>
          </a:xfrm>
        </p:spPr>
        <p:txBody>
          <a:bodyPr vert="horz" anchor="b"/>
          <a:lstStyle>
            <a:lvl1pPr algn="l">
              <a:buNone/>
              <a:defRPr sz="93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00753" y="7880722"/>
            <a:ext cx="12344400" cy="4608576"/>
          </a:xfrm>
        </p:spPr>
        <p:txBody>
          <a:bodyPr rot="0" spcFirstLastPara="0" vertOverflow="overflow" horzOverflow="overflow" vert="horz" wrap="square" lIns="253941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300" baseline="0">
                <a:solidFill>
                  <a:schemeClr val="tx1"/>
                </a:solidFill>
              </a:defRPr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2389255" y="2498405"/>
            <a:ext cx="15142464" cy="10094976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99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29352240" y="0"/>
            <a:ext cx="3566160" cy="164592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82156" tIns="141078" rIns="282156" bIns="14107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1645920" y="768096"/>
            <a:ext cx="26060400" cy="2743200"/>
          </a:xfrm>
          <a:prstGeom prst="rect">
            <a:avLst/>
          </a:prstGeom>
        </p:spPr>
        <p:txBody>
          <a:bodyPr vert="horz" lIns="141078" tIns="0" rIns="141078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1645920" y="3862598"/>
            <a:ext cx="26060400" cy="11631168"/>
          </a:xfrm>
          <a:prstGeom prst="rect">
            <a:avLst/>
          </a:prstGeom>
        </p:spPr>
        <p:txBody>
          <a:bodyPr vert="horz" lIns="282156" tIns="141078" rIns="282156" bIns="141078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15285370" y="15739070"/>
            <a:ext cx="7208870" cy="544565"/>
          </a:xfrm>
          <a:prstGeom prst="rect">
            <a:avLst/>
          </a:prstGeom>
        </p:spPr>
        <p:txBody>
          <a:bodyPr vert="horz" lIns="282156" tIns="0" rIns="282156" bIns="0" anchor="b"/>
          <a:lstStyle>
            <a:lvl1pPr algn="l" eaLnBrk="1" latinLnBrk="0" hangingPunct="1">
              <a:defRPr kumimoji="0" sz="3100">
                <a:solidFill>
                  <a:schemeClr val="tx2"/>
                </a:solidFill>
              </a:defRPr>
            </a:lvl1pPr>
            <a:extLst/>
          </a:lstStyle>
          <a:p>
            <a:fld id="{6D645F9D-46D6-4E4F-A861-1A183B504BA8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645920" y="15739070"/>
            <a:ext cx="13167360" cy="548640"/>
          </a:xfrm>
          <a:prstGeom prst="rect">
            <a:avLst/>
          </a:prstGeom>
        </p:spPr>
        <p:txBody>
          <a:bodyPr vert="horz" lIns="282156" tIns="0" rIns="282156" bIns="0" anchor="b"/>
          <a:lstStyle>
            <a:lvl1pPr algn="r" eaLnBrk="1" latinLnBrk="0" hangingPunct="1">
              <a:defRPr kumimoji="0" sz="3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22505213" y="15734995"/>
            <a:ext cx="2118010" cy="54864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3400">
                <a:solidFill>
                  <a:schemeClr val="tx2"/>
                </a:solidFill>
              </a:defRPr>
            </a:lvl1pPr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l" rtl="0" eaLnBrk="1" latinLnBrk="0" hangingPunct="1">
        <a:spcBef>
          <a:spcPct val="0"/>
        </a:spcBef>
        <a:buNone/>
        <a:defRPr kumimoji="0" sz="117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846469" indent="-846469" algn="l" rtl="0" eaLnBrk="1" latinLnBrk="0" hangingPunct="1">
        <a:spcBef>
          <a:spcPts val="1851"/>
        </a:spcBef>
        <a:buClr>
          <a:schemeClr val="tx2"/>
        </a:buClr>
        <a:buSzPct val="73000"/>
        <a:buFont typeface="Wingdings 2"/>
        <a:buChar char=""/>
        <a:defRPr kumimoji="0" sz="8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608292" indent="-705391" algn="l" rtl="0" eaLnBrk="1" latinLnBrk="0" hangingPunct="1">
        <a:spcBef>
          <a:spcPts val="1543"/>
        </a:spcBef>
        <a:buClr>
          <a:schemeClr val="accent4"/>
        </a:buClr>
        <a:buSzPct val="80000"/>
        <a:buFont typeface="Wingdings 2"/>
        <a:buChar char=""/>
        <a:defRPr kumimoji="0" sz="71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2341898" indent="-705391" algn="l" rtl="0" eaLnBrk="1" latinLnBrk="0" hangingPunct="1">
        <a:spcBef>
          <a:spcPts val="1234"/>
        </a:spcBef>
        <a:buClr>
          <a:schemeClr val="accent4"/>
        </a:buClr>
        <a:buSzPct val="60000"/>
        <a:buFont typeface="Wingdings"/>
        <a:buChar char=""/>
        <a:defRPr kumimoji="0"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3103720" indent="-705391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62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3950190" indent="-705391" algn="l" rtl="0" eaLnBrk="1" latinLnBrk="0" hangingPunct="1">
        <a:spcBef>
          <a:spcPts val="1234"/>
        </a:spcBef>
        <a:buClr>
          <a:schemeClr val="accent4"/>
        </a:buClr>
        <a:buSzPct val="70000"/>
        <a:buFont typeface="Wingdings"/>
        <a:buChar char=""/>
        <a:defRPr kumimoji="0" sz="5600" kern="1200">
          <a:solidFill>
            <a:schemeClr val="tx1"/>
          </a:solidFill>
          <a:latin typeface="+mn-lt"/>
          <a:ea typeface="+mn-ea"/>
          <a:cs typeface="+mn-cs"/>
        </a:defRPr>
      </a:lvl5pPr>
      <a:lvl6pPr marL="4542718" indent="-564313" algn="l" rtl="0" eaLnBrk="1" latinLnBrk="0" hangingPunct="1">
        <a:spcBef>
          <a:spcPts val="1234"/>
        </a:spcBef>
        <a:buClr>
          <a:schemeClr val="accent4"/>
        </a:buClr>
        <a:buSzPct val="80000"/>
        <a:buFont typeface="Wingdings 2"/>
        <a:buChar char=""/>
        <a:defRPr kumimoji="0" sz="56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5163462" indent="-564313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49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5699559" indent="-564313" algn="l" rtl="0" eaLnBrk="1" latinLnBrk="0" hangingPunct="1">
        <a:spcBef>
          <a:spcPts val="926"/>
        </a:spcBef>
        <a:buClr>
          <a:schemeClr val="accent4"/>
        </a:buClr>
        <a:buSzPct val="100000"/>
        <a:buChar char="•"/>
        <a:defRPr kumimoji="0" sz="49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6348519" indent="-564313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43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4107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8215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423234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564312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70539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846469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987547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128625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14400" y="609600"/>
            <a:ext cx="31165800" cy="3581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800600"/>
            <a:ext cx="6985000" cy="1104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974667" y="4800600"/>
            <a:ext cx="6985000" cy="1104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034934" y="4800600"/>
            <a:ext cx="6985000" cy="1104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095200" y="4800600"/>
            <a:ext cx="6985000" cy="1104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57300" y="845403"/>
            <a:ext cx="3048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Click to add poster title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57300" y="2217003"/>
            <a:ext cx="3048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Click to add names of authors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57300" y="3131403"/>
            <a:ext cx="3048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Click to </a:t>
            </a:r>
            <a:r>
              <a:rPr lang="en-US" sz="4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add institutions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44600" y="4992469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44600" y="57150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or paste your text here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44600" y="9712404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44600" y="10434935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or paste your text here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425400" y="4992469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425400" y="57150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or paste your text here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425400" y="9712404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References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425400" y="10434935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or paste your text here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425400" y="12993469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425400" y="137160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or paste your text here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304867" y="4992469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 and Methods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304867" y="57150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or paste your text here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365134" y="4992469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7365134" y="57150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or paste your text here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8856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41</TotalTime>
  <Words>66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Opulent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</dc:creator>
  <cp:lastModifiedBy>Tom</cp:lastModifiedBy>
  <cp:revision>9</cp:revision>
  <dcterms:created xsi:type="dcterms:W3CDTF">2011-10-03T19:50:19Z</dcterms:created>
  <dcterms:modified xsi:type="dcterms:W3CDTF">2011-10-04T20:44:13Z</dcterms:modified>
</cp:coreProperties>
</file>